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66" r:id="rId2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4E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8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43388"/>
            <a:ext cx="67262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34188" y="4243388"/>
            <a:ext cx="230663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8"/>
          <p:cNvSpPr/>
          <p:nvPr/>
        </p:nvSpPr>
        <p:spPr>
          <a:xfrm>
            <a:off x="0" y="2590800"/>
            <a:ext cx="6726238" cy="165893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9"/>
          <p:cNvSpPr/>
          <p:nvPr/>
        </p:nvSpPr>
        <p:spPr>
          <a:xfrm>
            <a:off x="6834188" y="2590800"/>
            <a:ext cx="2308225" cy="1658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1" y="2733709"/>
            <a:ext cx="6108101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23EA6-A17C-4A03-9E9D-71531930FCF3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2138" y="2749550"/>
            <a:ext cx="877887" cy="13573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81A6C-1396-475F-873C-99D0A68A96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929313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5929313"/>
            <a:ext cx="1201737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/>
          <p:nvPr/>
        </p:nvSpPr>
        <p:spPr>
          <a:xfrm>
            <a:off x="0" y="4567238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10"/>
          <p:cNvSpPr/>
          <p:nvPr/>
        </p:nvSpPr>
        <p:spPr>
          <a:xfrm>
            <a:off x="7939088" y="4567238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4711617"/>
            <a:ext cx="7210394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0242" y="609598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39" y="5169584"/>
            <a:ext cx="7210397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D64A9-7B78-41D6-95EC-4D8E96B28B1D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38" y="4711700"/>
            <a:ext cx="865187" cy="1090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BC287-0F33-47FD-AC4C-7046FDECC3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929313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5929313"/>
            <a:ext cx="1201737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/>
          <p:nvPr/>
        </p:nvSpPr>
        <p:spPr>
          <a:xfrm>
            <a:off x="0" y="4567238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10"/>
          <p:cNvSpPr/>
          <p:nvPr/>
        </p:nvSpPr>
        <p:spPr>
          <a:xfrm>
            <a:off x="7939088" y="4567238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CA6E7-02D8-46E0-A5A1-8D1478DC1C62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38" y="4711700"/>
            <a:ext cx="865187" cy="1090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40870-0204-4483-88CC-3EDB55DE5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929313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5929313"/>
            <a:ext cx="1201737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3"/>
          <p:cNvSpPr/>
          <p:nvPr/>
        </p:nvSpPr>
        <p:spPr>
          <a:xfrm>
            <a:off x="0" y="4567238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14"/>
          <p:cNvSpPr/>
          <p:nvPr/>
        </p:nvSpPr>
        <p:spPr>
          <a:xfrm>
            <a:off x="7939088" y="4567238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15"/>
          <p:cNvSpPr txBox="1"/>
          <p:nvPr/>
        </p:nvSpPr>
        <p:spPr>
          <a:xfrm>
            <a:off x="438150" y="747713"/>
            <a:ext cx="457200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7200" dirty="0">
                <a:solidFill>
                  <a:prstClr val="white"/>
                </a:solidFill>
                <a:effectLst/>
                <a:latin typeface="+mn-lt"/>
              </a:rPr>
              <a:t>“</a:t>
            </a:r>
          </a:p>
        </p:txBody>
      </p:sp>
      <p:sp>
        <p:nvSpPr>
          <p:cNvPr id="10" name="TextBox 16"/>
          <p:cNvSpPr txBox="1"/>
          <p:nvPr/>
        </p:nvSpPr>
        <p:spPr>
          <a:xfrm>
            <a:off x="7246938" y="3033713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7200" dirty="0">
                <a:solidFill>
                  <a:prstClr val="white"/>
                </a:solidFill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92" y="609598"/>
            <a:ext cx="6539158" cy="3036061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97B9C-5006-46E3-934F-5FF1FBFF4F12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8047038" y="4710113"/>
            <a:ext cx="865187" cy="1090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5762D-1943-41F8-A80D-644FD6F56C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929313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5929313"/>
            <a:ext cx="1201737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0"/>
          <p:cNvSpPr/>
          <p:nvPr/>
        </p:nvSpPr>
        <p:spPr>
          <a:xfrm>
            <a:off x="0" y="4567238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11"/>
          <p:cNvSpPr/>
          <p:nvPr/>
        </p:nvSpPr>
        <p:spPr>
          <a:xfrm>
            <a:off x="7939088" y="4567238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39" y="4711616"/>
            <a:ext cx="7210397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0" y="5300150"/>
            <a:ext cx="7210397" cy="50225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E23CF-6676-4795-9476-F060505D6C2C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38" y="4710113"/>
            <a:ext cx="865187" cy="1090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0A7D2-EE5E-4609-8160-745611D18D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70088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1971675"/>
            <a:ext cx="12017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0" y="609600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7939088" y="609600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01916" y="753228"/>
            <a:ext cx="721872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0241" y="3022674"/>
            <a:ext cx="2287277" cy="291351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59103" y="3022674"/>
            <a:ext cx="2297430" cy="291351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18117" y="2336873"/>
            <a:ext cx="230251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418117" y="3022674"/>
            <a:ext cx="2302519" cy="291351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Date Placeholder 2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084E7-20E1-4C97-A6C5-93705BC7FA8B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19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811DF-C3D7-4870-8489-1EBF236DA1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4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70088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5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1971675"/>
            <a:ext cx="12017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6"/>
          <p:cNvSpPr/>
          <p:nvPr/>
        </p:nvSpPr>
        <p:spPr>
          <a:xfrm>
            <a:off x="0" y="609600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7"/>
          <p:cNvSpPr/>
          <p:nvPr/>
        </p:nvSpPr>
        <p:spPr>
          <a:xfrm>
            <a:off x="7939088" y="609600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0241" y="753228"/>
            <a:ext cx="7210395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0239" y="4297503"/>
            <a:ext cx="228727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0239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0239" y="4873765"/>
            <a:ext cx="2287279" cy="106242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58088" y="4873764"/>
            <a:ext cx="2300473" cy="106242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23009" y="4297503"/>
            <a:ext cx="229762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423008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Date Placeholder 2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242C5-F9CE-429A-8512-172350667C79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92E4A-4187-4CAF-BA86-F007F47438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70088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1971675"/>
            <a:ext cx="12017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8"/>
          <p:cNvSpPr/>
          <p:nvPr/>
        </p:nvSpPr>
        <p:spPr>
          <a:xfrm>
            <a:off x="0" y="609600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9"/>
          <p:cNvSpPr/>
          <p:nvPr/>
        </p:nvSpPr>
        <p:spPr>
          <a:xfrm>
            <a:off x="7939088" y="609600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53B80-A112-4BA1-944B-C6BA7B89A079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F6536-785F-4C7F-87A2-C44F51EF8C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5449094" y="2040731"/>
            <a:ext cx="5106988" cy="10255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 rot="5400000">
            <a:off x="7200900" y="5543550"/>
            <a:ext cx="1603375" cy="10255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6923" y="609597"/>
            <a:ext cx="80535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652503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5105400" y="5935663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5C420-2DAA-40C9-973C-DA6F15BD9B8F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9588" y="5935663"/>
            <a:ext cx="45958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2375" y="5399088"/>
            <a:ext cx="866775" cy="1090612"/>
          </a:xfrm>
        </p:spPr>
        <p:txBody>
          <a:bodyPr anchor="t"/>
          <a:lstStyle>
            <a:lvl1pPr algn="ctr">
              <a:defRPr smtClean="0"/>
            </a:lvl1pPr>
          </a:lstStyle>
          <a:p>
            <a:pPr>
              <a:defRPr/>
            </a:pPr>
            <a:fld id="{8133B7B9-1F1E-47FA-AFD3-AF5CE44CC9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70088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5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1971675"/>
            <a:ext cx="12017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6"/>
          <p:cNvSpPr/>
          <p:nvPr/>
        </p:nvSpPr>
        <p:spPr>
          <a:xfrm>
            <a:off x="0" y="609600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17"/>
          <p:cNvSpPr/>
          <p:nvPr/>
        </p:nvSpPr>
        <p:spPr>
          <a:xfrm>
            <a:off x="7939088" y="609600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B3F63-3E3E-41CF-9697-E33A64D20580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35DE8-A527-4DCA-8566-EFBC0BB4F9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86225"/>
            <a:ext cx="7827963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4087813"/>
            <a:ext cx="1201737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8"/>
          <p:cNvSpPr/>
          <p:nvPr/>
        </p:nvSpPr>
        <p:spPr>
          <a:xfrm>
            <a:off x="0" y="2725738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9"/>
          <p:cNvSpPr/>
          <p:nvPr/>
        </p:nvSpPr>
        <p:spPr>
          <a:xfrm>
            <a:off x="7939088" y="2725738"/>
            <a:ext cx="1201737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2869895"/>
            <a:ext cx="7210395" cy="1090788"/>
          </a:xfrm>
        </p:spPr>
        <p:txBody>
          <a:bodyPr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1" y="4232172"/>
            <a:ext cx="7210395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710EF-EDFF-4833-BB25-79BBC7216789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7038" y="2870200"/>
            <a:ext cx="865187" cy="1090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0F9D4-1406-4C46-92B0-A86B23D55B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70088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1971675"/>
            <a:ext cx="12017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/>
          <p:nvPr/>
        </p:nvSpPr>
        <p:spPr>
          <a:xfrm>
            <a:off x="0" y="609600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10"/>
          <p:cNvSpPr/>
          <p:nvPr/>
        </p:nvSpPr>
        <p:spPr>
          <a:xfrm>
            <a:off x="7939088" y="609600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240" y="2336873"/>
            <a:ext cx="352376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5592" y="2336873"/>
            <a:ext cx="3525044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6A137-9219-4CB8-A890-60463CF3521D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4770F-E264-4271-92B3-2D64216AB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70088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1971675"/>
            <a:ext cx="12017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1"/>
          <p:cNvSpPr/>
          <p:nvPr/>
        </p:nvSpPr>
        <p:spPr>
          <a:xfrm>
            <a:off x="0" y="609600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12"/>
          <p:cNvSpPr/>
          <p:nvPr/>
        </p:nvSpPr>
        <p:spPr>
          <a:xfrm>
            <a:off x="7939088" y="609600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753230"/>
            <a:ext cx="7210397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763" y="2336874"/>
            <a:ext cx="3354245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42" y="3030009"/>
            <a:ext cx="3523766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5593" y="3030009"/>
            <a:ext cx="3525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7E188-1ED9-4077-8040-46708F05A676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13EFE-DC26-473A-BF15-B4AA88F239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70088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1971675"/>
            <a:ext cx="12017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7"/>
          <p:cNvSpPr/>
          <p:nvPr/>
        </p:nvSpPr>
        <p:spPr>
          <a:xfrm>
            <a:off x="0" y="609600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7939088" y="609600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97673-20CE-4C80-A04F-087B42E9470A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3B2F4-1B2C-436A-8C2A-816F551089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D-ShadowShor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39088" y="1971675"/>
            <a:ext cx="12017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5"/>
          <p:cNvSpPr/>
          <p:nvPr/>
        </p:nvSpPr>
        <p:spPr>
          <a:xfrm>
            <a:off x="7939088" y="609600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43FDE-AF14-4945-BA8C-426439B1B770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4F236-222E-4DE9-AFAA-062C34B1DB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70088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1971675"/>
            <a:ext cx="12017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/>
          <p:nvPr/>
        </p:nvSpPr>
        <p:spPr>
          <a:xfrm>
            <a:off x="0" y="609600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10"/>
          <p:cNvSpPr/>
          <p:nvPr/>
        </p:nvSpPr>
        <p:spPr>
          <a:xfrm>
            <a:off x="7939088" y="609600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4206252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1" y="2336873"/>
            <a:ext cx="2842559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1B6AC-1E7F-4FF5-961E-9E96DF45864F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E29C3-4263-47BF-8FEF-0A0EB70B4B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70088"/>
            <a:ext cx="7827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1971675"/>
            <a:ext cx="12017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/>
          <p:nvPr/>
        </p:nvSpPr>
        <p:spPr>
          <a:xfrm>
            <a:off x="0" y="609600"/>
            <a:ext cx="7827963" cy="13684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10"/>
          <p:cNvSpPr/>
          <p:nvPr/>
        </p:nvSpPr>
        <p:spPr>
          <a:xfrm>
            <a:off x="7939088" y="609600"/>
            <a:ext cx="1203325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3" cy="1080938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51250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2336874"/>
            <a:ext cx="2907192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75442-3994-41D1-9A49-3F6BA86BF5D3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DF081-E75B-4AC4-A5BD-14F7CF7D4E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52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hashOverlay-FullResolve.png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09588" y="752475"/>
            <a:ext cx="7210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9588" y="2336800"/>
            <a:ext cx="7210425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2613" y="59356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smtClean="0">
                <a:solidFill>
                  <a:prstClr val="white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01F2A79-539B-47FC-AC2A-E43E0ADA71D2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9588" y="5935663"/>
            <a:ext cx="5153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50">
                <a:solidFill>
                  <a:prstClr val="white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7038" y="752475"/>
            <a:ext cx="865187" cy="1092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3600" smtClean="0">
                <a:solidFill>
                  <a:prstClr val="white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1CDF2766-C2C5-408E-9B3F-D30B17A7BD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  <p:sldLayoutId id="2147483882" r:id="rId13"/>
    <p:sldLayoutId id="2147483883" r:id="rId14"/>
    <p:sldLayoutId id="2147483884" r:id="rId15"/>
    <p:sldLayoutId id="2147483885" r:id="rId16"/>
    <p:sldLayoutId id="2147483886" r:id="rId17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0"/>
            <a:ext cx="6143625" cy="1373188"/>
          </a:xfrm>
        </p:spPr>
        <p:txBody>
          <a:bodyPr rtlCol="0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Call</a:t>
            </a:r>
            <a:r>
              <a:rPr lang="ru-RU" sz="44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-центр</a:t>
            </a:r>
            <a:r>
              <a:rPr lang="en-US" sz="44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24-00-06</a:t>
            </a:r>
            <a:endParaRPr lang="ru-RU" sz="4400" dirty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ArmenTel warns about unauthorized calls from Asterisk-based syste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1612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2" descr="ВТС - ИНФО, ООО на All.biz - Чернигов (Украина) - Товары и услуги компании ВТС - ИНФО, ООО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5850" y="0"/>
            <a:ext cx="17081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10" descr="Prefisso Chiamate for Androi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43875" y="5811838"/>
            <a:ext cx="1000125" cy="10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42844" y="917912"/>
            <a:ext cx="9001156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450850" algn="ctr"/>
            <a:endParaRPr lang="ru-RU" sz="2000" b="1" dirty="0">
              <a:solidFill>
                <a:srgbClr val="0000B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/>
            <a:r>
              <a:rPr lang="ru-RU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ұрғындардың назарына</a:t>
            </a:r>
            <a:r>
              <a:rPr lang="ru-RU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endParaRPr lang="ru-RU" sz="2000" dirty="0">
              <a:solidFill>
                <a:srgbClr val="0000B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2000" b="1" dirty="0" err="1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Құрметті Батыс</a:t>
            </a:r>
            <a:r>
              <a:rPr lang="ru-RU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Қазақстан облысының тұрғындары!</a:t>
            </a:r>
            <a:endParaRPr lang="ru-RU" sz="2000" dirty="0">
              <a:solidFill>
                <a:srgbClr val="0000B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eaLnBrk="0" hangingPunct="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жылдың ақпан айынан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№ 1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қалалық емханада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Call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-центр </a:t>
            </a:r>
            <a:r>
              <a:rPr lang="ru-RU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 жасауда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ll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центр – </a:t>
            </a:r>
            <a:r>
              <a:rPr lang="kk-KZ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бұл келесі қызметтерді атқаратын автоматтандырылған ақпараттық жүйе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450850" eaLnBrk="0" hangingPunct="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телефонмен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шақыртуларды өңдеу;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50850" eaLnBrk="0" hangingPunct="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тұрғындар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емделушілердің жүгінулерін басқару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0850" eaLnBrk="0" hangingPunct="0"/>
            <a:r>
              <a:rPr lang="ru-RU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 кестесі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eaLnBrk="0" hangingPunct="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Дүйсенбі– жұма:</a:t>
            </a:r>
            <a:endParaRPr lang="ru-RU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eaLnBrk="0" hangingPunct="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сағат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8:00-ден 20:00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сағатқа дейін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операторлар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ауысыммен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 жасайды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450850" eaLnBrk="0" hangingPunct="0"/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Демалыс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күндері: жүгінулер автоматты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бергішке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жазылынып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алынады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0850" algn="ctr" eaLnBrk="0" hangingPunct="0"/>
            <a:r>
              <a:rPr lang="ru-RU" sz="2000" b="1" dirty="0" err="1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Барлық денсаулық сақтау сұрақтары бойынша</a:t>
            </a:r>
            <a:r>
              <a:rPr lang="ru-RU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dirty="0">
              <a:solidFill>
                <a:srgbClr val="0000B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en-US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Call-</a:t>
            </a:r>
            <a:r>
              <a:rPr lang="ru-RU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2000" b="1" dirty="0" err="1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телефонына</a:t>
            </a:r>
            <a:r>
              <a:rPr lang="ru-RU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қоңырау </a:t>
            </a:r>
            <a:r>
              <a:rPr lang="ru-RU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шала </a:t>
            </a:r>
            <a:r>
              <a:rPr lang="ru-RU" sz="2000" b="1" dirty="0" err="1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2000" b="1" dirty="0" smtClean="0">
              <a:solidFill>
                <a:srgbClr val="0000B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2000" b="1" dirty="0" err="1" smtClean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қала </a:t>
            </a:r>
            <a:r>
              <a:rPr lang="ru-RU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коды 8(7112) 24-00-06.</a:t>
            </a:r>
            <a:r>
              <a:rPr lang="ru-RU" sz="2000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50850" algn="ctr" eaLnBrk="0" hangingPunct="0"/>
            <a:endParaRPr lang="ru-RU" sz="2000" dirty="0">
              <a:solidFill>
                <a:srgbClr val="0000B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2000" b="1" dirty="0" err="1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Қоңырау </a:t>
            </a:r>
            <a:r>
              <a:rPr lang="ru-RU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шалу - </a:t>
            </a:r>
            <a:r>
              <a:rPr lang="ru-RU" sz="2000" b="1" dirty="0" err="1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r>
              <a:rPr lang="ru-RU" sz="2000" b="1" dirty="0">
                <a:solidFill>
                  <a:srgbClr val="0000B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0000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2" name="Picture 2" descr="Консультации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929313"/>
            <a:ext cx="2408238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Берлин">
  <a:themeElements>
    <a:clrScheme name="Другая 5">
      <a:dk1>
        <a:srgbClr val="0000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4</Template>
  <TotalTime>657</TotalTime>
  <Words>109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1_Берлин</vt:lpstr>
      <vt:lpstr>Call-центр 24-00-06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Сall центр</dc:title>
  <dc:creator>nevropotolog</dc:creator>
  <cp:lastModifiedBy>user</cp:lastModifiedBy>
  <cp:revision>85</cp:revision>
  <dcterms:modified xsi:type="dcterms:W3CDTF">2015-06-25T09:52:26Z</dcterms:modified>
</cp:coreProperties>
</file>