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6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4E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609598"/>
            <a:ext cx="6539158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US" sz="7200" dirty="0">
                <a:solidFill>
                  <a:prstClr val="white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7200" dirty="0">
                <a:solidFill>
                  <a:prstClr val="white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6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2869895"/>
            <a:ext cx="7210395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4232172"/>
            <a:ext cx="7210395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3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25.06.2015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285728"/>
            <a:ext cx="6143668" cy="137307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Call</a:t>
            </a:r>
            <a:r>
              <a:rPr lang="ru-RU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-центр</a:t>
            </a: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24-00-06</a:t>
            </a:r>
            <a:endParaRPr lang="ru-RU" sz="4400" dirty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ArmenTel warns about unauthorized calls from Asterisk-based system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16224" cy="1440160"/>
          </a:xfrm>
          <a:prstGeom prst="rect">
            <a:avLst/>
          </a:prstGeom>
          <a:noFill/>
        </p:spPr>
      </p:pic>
      <p:pic>
        <p:nvPicPr>
          <p:cNvPr id="1026" name="Picture 2" descr="ВТС - ИНФО, ООО на All.biz - Чернигов (Украина) - Товары и услуги компании ВТС - ИНФО, О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6378" y="0"/>
            <a:ext cx="1707622" cy="1285860"/>
          </a:xfrm>
          <a:prstGeom prst="rect">
            <a:avLst/>
          </a:prstGeom>
          <a:noFill/>
        </p:spPr>
      </p:pic>
      <p:pic>
        <p:nvPicPr>
          <p:cNvPr id="7" name="Picture 10" descr="Prefisso Chiamate for Androi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43900" y="5812440"/>
            <a:ext cx="1000100" cy="1045560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688" y="1643050"/>
            <a:ext cx="885831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сведению граждан!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Уважаемые жители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Западно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Казахстанской области!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Городской поликлинике №1 с февраля 2015 г.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функционирует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-центр 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 автоматизированная информационная система, выполняющая следующие функции: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-обработка телефонных вызовов;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-управление обращениями жителей и пациентов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График работы: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Понедельник – пятница: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с 8:00 ч. до 20:00 ч. (работа операторов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смены).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Выходные дни: запись обращений производится на автоответчик.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всем интересующимся вопросам, касающихся здравоохранения,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Вы можете обращаться по телефону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Call-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центра: </a:t>
            </a:r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 города </a:t>
            </a:r>
            <a:r>
              <a:rPr lang="ru-RU" sz="20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8(7112)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24-00-06.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Звонок-бесплатный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Консультации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929330"/>
            <a:ext cx="2407532" cy="9286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Берлин">
  <a:themeElements>
    <a:clrScheme name="Другая 5">
      <a:dk1>
        <a:srgbClr val="0000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4</Template>
  <TotalTime>636</TotalTime>
  <Words>108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1_Берлин</vt:lpstr>
      <vt:lpstr>Call-центр 24-00-06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Сall центр</dc:title>
  <dc:creator>nevropotolog</dc:creator>
  <cp:lastModifiedBy>user</cp:lastModifiedBy>
  <cp:revision>82</cp:revision>
  <dcterms:modified xsi:type="dcterms:W3CDTF">2015-06-25T06:29:47Z</dcterms:modified>
</cp:coreProperties>
</file>